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640" r:id="rId2"/>
    <p:sldId id="641" r:id="rId3"/>
    <p:sldId id="708" r:id="rId4"/>
    <p:sldId id="701" r:id="rId5"/>
    <p:sldId id="688" r:id="rId6"/>
    <p:sldId id="689" r:id="rId7"/>
    <p:sldId id="642" r:id="rId8"/>
    <p:sldId id="643" r:id="rId9"/>
    <p:sldId id="654" r:id="rId10"/>
    <p:sldId id="656" r:id="rId11"/>
    <p:sldId id="653" r:id="rId12"/>
    <p:sldId id="655" r:id="rId13"/>
    <p:sldId id="709" r:id="rId14"/>
    <p:sldId id="657" r:id="rId15"/>
    <p:sldId id="658" r:id="rId16"/>
    <p:sldId id="660" r:id="rId17"/>
    <p:sldId id="679" r:id="rId18"/>
    <p:sldId id="683" r:id="rId19"/>
    <p:sldId id="684" r:id="rId20"/>
    <p:sldId id="690" r:id="rId21"/>
    <p:sldId id="692" r:id="rId22"/>
    <p:sldId id="678" r:id="rId23"/>
    <p:sldId id="695" r:id="rId24"/>
    <p:sldId id="693" r:id="rId25"/>
    <p:sldId id="694" r:id="rId26"/>
    <p:sldId id="699" r:id="rId27"/>
    <p:sldId id="700" r:id="rId28"/>
    <p:sldId id="671" r:id="rId29"/>
    <p:sldId id="677" r:id="rId30"/>
    <p:sldId id="676" r:id="rId31"/>
    <p:sldId id="686" r:id="rId32"/>
    <p:sldId id="685" r:id="rId33"/>
    <p:sldId id="687" r:id="rId34"/>
    <p:sldId id="698" r:id="rId35"/>
    <p:sldId id="710" r:id="rId36"/>
    <p:sldId id="674" r:id="rId37"/>
    <p:sldId id="673" r:id="rId38"/>
    <p:sldId id="675" r:id="rId39"/>
    <p:sldId id="702" r:id="rId40"/>
    <p:sldId id="704" r:id="rId41"/>
    <p:sldId id="703" r:id="rId42"/>
    <p:sldId id="705" r:id="rId43"/>
    <p:sldId id="707" r:id="rId44"/>
    <p:sldId id="711" r:id="rId45"/>
    <p:sldId id="706" r:id="rId46"/>
    <p:sldId id="712" r:id="rId47"/>
    <p:sldId id="633" r:id="rId48"/>
    <p:sldId id="636" r:id="rId49"/>
    <p:sldId id="635" r:id="rId50"/>
    <p:sldId id="634" r:id="rId51"/>
    <p:sldId id="639" r:id="rId5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701"/>
            <p14:sldId id="688"/>
            <p14:sldId id="689"/>
            <p14:sldId id="642"/>
            <p14:sldId id="643"/>
            <p14:sldId id="654"/>
            <p14:sldId id="656"/>
            <p14:sldId id="653"/>
            <p14:sldId id="655"/>
            <p14:sldId id="709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710"/>
            <p14:sldId id="674"/>
            <p14:sldId id="673"/>
            <p14:sldId id="675"/>
            <p14:sldId id="702"/>
            <p14:sldId id="704"/>
            <p14:sldId id="703"/>
            <p14:sldId id="705"/>
            <p14:sldId id="707"/>
            <p14:sldId id="711"/>
            <p14:sldId id="706"/>
            <p14:sldId id="712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8"/>
    <p:restoredTop sz="97146" autoAdjust="0"/>
  </p:normalViewPr>
  <p:slideViewPr>
    <p:cSldViewPr snapToGrid="0">
      <p:cViewPr varScale="1">
        <p:scale>
          <a:sx n="85" d="100"/>
          <a:sy n="85" d="100"/>
        </p:scale>
        <p:origin x="200" y="1536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microsoft.com/office/2007/relationships/hdphoto" Target="../media/hdphoto3.wdp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image" Target="../media/image42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1.pn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microsoft.com/office/2007/relationships/hdphoto" Target="../media/hdphoto4.wdp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microsoft.com/office/2007/relationships/hdphoto" Target="../media/hdphoto5.wdp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microsoft.com/office/2007/relationships/hdphoto" Target="../media/hdphoto5.wdp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microsoft.com/office/2007/relationships/hdphoto" Target="../media/hdphoto4.wdp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2.svg"/><Relationship Id="rId3" Type="http://schemas.microsoft.com/office/2007/relationships/hdphoto" Target="../media/hdphoto5.wdp"/><Relationship Id="rId7" Type="http://schemas.openxmlformats.org/officeDocument/2006/relationships/image" Target="../media/image60.svg"/><Relationship Id="rId12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microsoft.com/office/2007/relationships/hdphoto" Target="../media/hdphoto4.wdp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70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2.svg"/><Relationship Id="rId3" Type="http://schemas.microsoft.com/office/2007/relationships/hdphoto" Target="../media/hdphoto5.wdp"/><Relationship Id="rId7" Type="http://schemas.openxmlformats.org/officeDocument/2006/relationships/image" Target="../media/image60.svg"/><Relationship Id="rId12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8.svg"/><Relationship Id="rId5" Type="http://schemas.microsoft.com/office/2007/relationships/hdphoto" Target="../media/hdphoto4.wdp"/><Relationship Id="rId15" Type="http://schemas.openxmlformats.org/officeDocument/2006/relationships/image" Target="../media/image64.svg"/><Relationship Id="rId10" Type="http://schemas.openxmlformats.org/officeDocument/2006/relationships/image" Target="../media/image67.png"/><Relationship Id="rId4" Type="http://schemas.openxmlformats.org/officeDocument/2006/relationships/image" Target="../media/image70.png"/><Relationship Id="rId9" Type="http://schemas.openxmlformats.org/officeDocument/2006/relationships/image" Target="../media/image66.sv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2.svg"/><Relationship Id="rId3" Type="http://schemas.microsoft.com/office/2007/relationships/hdphoto" Target="../media/hdphoto5.wdp"/><Relationship Id="rId7" Type="http://schemas.openxmlformats.org/officeDocument/2006/relationships/image" Target="../media/image60.svg"/><Relationship Id="rId12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8.svg"/><Relationship Id="rId5" Type="http://schemas.microsoft.com/office/2007/relationships/hdphoto" Target="../media/hdphoto4.wdp"/><Relationship Id="rId15" Type="http://schemas.openxmlformats.org/officeDocument/2006/relationships/image" Target="../media/image64.svg"/><Relationship Id="rId10" Type="http://schemas.openxmlformats.org/officeDocument/2006/relationships/image" Target="../media/image67.png"/><Relationship Id="rId4" Type="http://schemas.openxmlformats.org/officeDocument/2006/relationships/image" Target="../media/image70.png"/><Relationship Id="rId9" Type="http://schemas.openxmlformats.org/officeDocument/2006/relationships/image" Target="../media/image66.sv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microsoft.com/office/2007/relationships/hdphoto" Target="../media/hdphoto6.wdp"/><Relationship Id="rId7" Type="http://schemas.openxmlformats.org/officeDocument/2006/relationships/image" Target="../media/image74.sv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64.svg"/><Relationship Id="rId5" Type="http://schemas.microsoft.com/office/2007/relationships/hdphoto" Target="../media/hdphoto7.wdp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svg"/><Relationship Id="rId3" Type="http://schemas.microsoft.com/office/2007/relationships/hdphoto" Target="../media/hdphoto5.wdp"/><Relationship Id="rId7" Type="http://schemas.openxmlformats.org/officeDocument/2006/relationships/image" Target="../media/image60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2.svg"/><Relationship Id="rId5" Type="http://schemas.microsoft.com/office/2007/relationships/hdphoto" Target="../media/hdphoto4.wdp"/><Relationship Id="rId15" Type="http://schemas.openxmlformats.org/officeDocument/2006/relationships/image" Target="../media/image80.svg"/><Relationship Id="rId10" Type="http://schemas.openxmlformats.org/officeDocument/2006/relationships/image" Target="../media/image61.png"/><Relationship Id="rId4" Type="http://schemas.openxmlformats.org/officeDocument/2006/relationships/image" Target="../media/image70.png"/><Relationship Id="rId9" Type="http://schemas.openxmlformats.org/officeDocument/2006/relationships/image" Target="../media/image76.svg"/><Relationship Id="rId1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2.svg"/><Relationship Id="rId3" Type="http://schemas.microsoft.com/office/2007/relationships/hdphoto" Target="../media/hdphoto5.wdp"/><Relationship Id="rId7" Type="http://schemas.openxmlformats.org/officeDocument/2006/relationships/image" Target="../media/image60.svg"/><Relationship Id="rId12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2.svg"/><Relationship Id="rId5" Type="http://schemas.microsoft.com/office/2007/relationships/hdphoto" Target="../media/hdphoto4.wdp"/><Relationship Id="rId15" Type="http://schemas.openxmlformats.org/officeDocument/2006/relationships/image" Target="../media/image84.svg"/><Relationship Id="rId10" Type="http://schemas.openxmlformats.org/officeDocument/2006/relationships/image" Target="../media/image61.png"/><Relationship Id="rId4" Type="http://schemas.openxmlformats.org/officeDocument/2006/relationships/image" Target="../media/image70.png"/><Relationship Id="rId9" Type="http://schemas.openxmlformats.org/officeDocument/2006/relationships/image" Target="../media/image76.svg"/><Relationship Id="rId1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svg"/><Relationship Id="rId3" Type="http://schemas.microsoft.com/office/2007/relationships/hdphoto" Target="../media/hdphoto5.wdp"/><Relationship Id="rId7" Type="http://schemas.openxmlformats.org/officeDocument/2006/relationships/image" Target="../media/image60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2.svg"/><Relationship Id="rId5" Type="http://schemas.microsoft.com/office/2007/relationships/hdphoto" Target="../media/hdphoto4.wdp"/><Relationship Id="rId15" Type="http://schemas.openxmlformats.org/officeDocument/2006/relationships/image" Target="../media/image80.svg"/><Relationship Id="rId10" Type="http://schemas.openxmlformats.org/officeDocument/2006/relationships/image" Target="../media/image61.png"/><Relationship Id="rId4" Type="http://schemas.openxmlformats.org/officeDocument/2006/relationships/image" Target="../media/image70.png"/><Relationship Id="rId9" Type="http://schemas.openxmlformats.org/officeDocument/2006/relationships/image" Target="../media/image76.svg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3" Type="http://schemas.microsoft.com/office/2007/relationships/hdphoto" Target="../media/hdphoto5.wdp"/><Relationship Id="rId7" Type="http://schemas.openxmlformats.org/officeDocument/2006/relationships/image" Target="../media/image60.sv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90.svg"/><Relationship Id="rId5" Type="http://schemas.microsoft.com/office/2007/relationships/hdphoto" Target="../media/hdphoto4.wdp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88.svg"/><Relationship Id="rId1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3" Type="http://schemas.microsoft.com/office/2007/relationships/hdphoto" Target="../media/hdphoto5.wdp"/><Relationship Id="rId7" Type="http://schemas.openxmlformats.org/officeDocument/2006/relationships/image" Target="../media/image96.sv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0.svg"/><Relationship Id="rId5" Type="http://schemas.microsoft.com/office/2007/relationships/hdphoto" Target="../media/hdphoto4.wdp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88.svg"/><Relationship Id="rId1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svg"/><Relationship Id="rId4" Type="http://schemas.openxmlformats.org/officeDocument/2006/relationships/image" Target="../media/image99.sv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9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9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9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9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99.svg"/><Relationship Id="rId10" Type="http://schemas.openxmlformats.org/officeDocument/2006/relationships/image" Target="../media/image97.png"/><Relationship Id="rId4" Type="http://schemas.openxmlformats.org/officeDocument/2006/relationships/image" Target="../media/image98.png"/><Relationship Id="rId9" Type="http://schemas.openxmlformats.org/officeDocument/2006/relationships/image" Target="../media/image11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9.svg"/><Relationship Id="rId7" Type="http://schemas.openxmlformats.org/officeDocument/2006/relationships/image" Target="../media/image112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11.svg"/><Relationship Id="rId10" Type="http://schemas.openxmlformats.org/officeDocument/2006/relationships/image" Target="../media/image114.svg"/><Relationship Id="rId4" Type="http://schemas.openxmlformats.org/officeDocument/2006/relationships/image" Target="../media/image110.png"/><Relationship Id="rId9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3" Type="http://schemas.openxmlformats.org/officeDocument/2006/relationships/image" Target="../media/image116.pn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5" Type="http://schemas.openxmlformats.org/officeDocument/2006/relationships/image" Target="../media/image118.svg"/><Relationship Id="rId15" Type="http://schemas.openxmlformats.org/officeDocument/2006/relationships/image" Target="../media/image128.sv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7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microsoft.com/office/2007/relationships/hdphoto" Target="../media/hdphoto8.wdp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6.svg"/><Relationship Id="rId7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6.sv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2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44.svg"/><Relationship Id="rId7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svg"/><Relationship Id="rId5" Type="http://schemas.openxmlformats.org/officeDocument/2006/relationships/image" Target="../media/image145.pn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7" Type="http://schemas.openxmlformats.org/officeDocument/2006/relationships/image" Target="../media/image12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svg"/><Relationship Id="rId5" Type="http://schemas.openxmlformats.org/officeDocument/2006/relationships/image" Target="../media/image148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51.svg"/><Relationship Id="rId7" Type="http://schemas.openxmlformats.org/officeDocument/2006/relationships/image" Target="../media/image146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microsoft.com/office/2007/relationships/hdphoto" Target="../media/hdphoto11.wdp"/><Relationship Id="rId4" Type="http://schemas.openxmlformats.org/officeDocument/2006/relationships/image" Target="../media/image152.png"/><Relationship Id="rId9" Type="http://schemas.microsoft.com/office/2007/relationships/hdphoto" Target="../media/hdphoto12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740398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195C428D-3D8B-A042-30A9-7B7535993B75}"/>
              </a:ext>
            </a:extLst>
          </p:cNvPr>
          <p:cNvSpPr/>
          <p:nvPr/>
        </p:nvSpPr>
        <p:spPr>
          <a:xfrm>
            <a:off x="1400988" y="5058601"/>
            <a:ext cx="3341491" cy="1020673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66540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77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5" name="グラフィックス 4" descr="意思決定図">
            <a:extLst>
              <a:ext uri="{FF2B5EF4-FFF2-40B4-BE49-F238E27FC236}">
                <a16:creationId xmlns:a16="http://schemas.microsoft.com/office/drawing/2014/main" id="{D4365048-2DBA-B86A-7EA6-2B8CB9CB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7331" y="3394129"/>
            <a:ext cx="3207992" cy="393624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0419E8A-FE17-811E-910A-4BE885DC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64113EF-21BA-7973-6369-044A4DE9D5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1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243</Words>
  <Application>Microsoft Macintosh PowerPoint</Application>
  <PresentationFormat>ユーザー設定</PresentationFormat>
  <Paragraphs>100</Paragraphs>
  <Slides>51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8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2025-04-17T17:26:30Z</dcterms:modified>
  <cp:category/>
</cp:coreProperties>
</file>